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1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208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5886-8278-4390-9B35-914532560D22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CEE-7C33-4FF4-B710-58A3B16C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082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5886-8278-4390-9B35-914532560D22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CEE-7C33-4FF4-B710-58A3B16C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3514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5886-8278-4390-9B35-914532560D22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CEE-7C33-4FF4-B710-58A3B16C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085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5886-8278-4390-9B35-914532560D22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CEE-7C33-4FF4-B710-58A3B16C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45656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5886-8278-4390-9B35-914532560D22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CEE-7C33-4FF4-B710-58A3B16C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52235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5886-8278-4390-9B35-914532560D22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CEE-7C33-4FF4-B710-58A3B16C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52778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5886-8278-4390-9B35-914532560D22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CEE-7C33-4FF4-B710-58A3B16C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00360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5886-8278-4390-9B35-914532560D22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CEE-7C33-4FF4-B710-58A3B16C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1784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5886-8278-4390-9B35-914532560D22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CEE-7C33-4FF4-B710-58A3B16C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12906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5886-8278-4390-9B35-914532560D22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CEE-7C33-4FF4-B710-58A3B16C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4632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C85886-8278-4390-9B35-914532560D22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09CEE-7C33-4FF4-B710-58A3B16C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24313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C85886-8278-4390-9B35-914532560D22}" type="datetimeFigureOut">
              <a:rPr kumimoji="1" lang="ja-JP" altLang="en-US" smtClean="0"/>
              <a:t>2024/6/13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509CEE-7C33-4FF4-B710-58A3B16C22F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8664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82B6F0B-5292-D293-2ED0-60E27DBD43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H="1" flipV="1">
            <a:off x="-2130016" y="903641"/>
            <a:ext cx="301216" cy="150607"/>
          </a:xfrm>
        </p:spPr>
        <p:txBody>
          <a:bodyPr>
            <a:normAutofit fontScale="90000"/>
          </a:bodyPr>
          <a:lstStyle/>
          <a:p>
            <a:endParaRPr kumimoji="1" lang="ja-JP" altLang="en-US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F50AF68-4F27-77F2-A596-C8080BAD35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8791" y="548641"/>
            <a:ext cx="6078070" cy="8821270"/>
          </a:xfrm>
        </p:spPr>
        <p:txBody>
          <a:bodyPr/>
          <a:lstStyle/>
          <a:p>
            <a:endParaRPr lang="en-US" altLang="ja-JP" sz="2800" dirty="0">
              <a:solidFill>
                <a:schemeClr val="accent1">
                  <a:lumMod val="75000"/>
                </a:schemeClr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2800" dirty="0">
                <a:solidFill>
                  <a:schemeClr val="accent1">
                    <a:lumMod val="75000"/>
                  </a:schemeClr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国立の「街のカケラ」を描いた</a:t>
            </a:r>
            <a:br>
              <a:rPr lang="en-US" altLang="ja-JP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</a:br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</a:t>
            </a:r>
            <a:r>
              <a:rPr kumimoji="1"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トートバックはいかがでしょうか</a:t>
            </a:r>
            <a:r>
              <a:rPr lang="ja-JP" altLang="en-US" sz="3200" dirty="0"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。</a:t>
            </a:r>
            <a:endParaRPr kumimoji="1" lang="en-US" altLang="ja-JP" sz="3200" dirty="0">
              <a:solidFill>
                <a:srgbClr val="FF0000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柳智之くにたち</a:t>
            </a:r>
            <a:endParaRPr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オリジナルトートバッグ</a:t>
            </a:r>
            <a:endParaRPr lang="en-US" altLang="ja-JP" sz="36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ja-JP" altLang="en-US" sz="36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　　　　　　　　　　　</a:t>
            </a:r>
            <a:r>
              <a:rPr lang="ja-JP" altLang="en-US" sz="32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発売中！</a:t>
            </a:r>
            <a:endParaRPr lang="en-US" altLang="ja-JP" sz="32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en-US" altLang="ja-JP" sz="1800" dirty="0"/>
              <a:t>※</a:t>
            </a:r>
            <a:r>
              <a:rPr lang="ja-JP" altLang="en-US" sz="1800" dirty="0"/>
              <a:t>柳智之さんは</a:t>
            </a:r>
            <a:r>
              <a:rPr lang="ja-JP" altLang="en-US" sz="18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「文學界」</a:t>
            </a:r>
            <a:r>
              <a:rPr lang="ja-JP" altLang="en-US" sz="1800" dirty="0"/>
              <a:t>の表紙絵を</a:t>
            </a:r>
            <a:r>
              <a:rPr lang="en-US" altLang="ja-JP" sz="1800" dirty="0"/>
              <a:t>9</a:t>
            </a:r>
            <a:r>
              <a:rPr lang="ja-JP" altLang="en-US" sz="1800" dirty="0"/>
              <a:t>年描かれ、単行本、文庫本の表紙画も多数されている、いま活躍中のイラストレーターです。</a:t>
            </a:r>
            <a:r>
              <a:rPr lang="ja-JP" altLang="en-US" dirty="0"/>
              <a:t>　　　　　　　　　　　　　　</a:t>
            </a:r>
            <a:endParaRPr lang="en-US" altLang="ja-JP" dirty="0"/>
          </a:p>
          <a:p>
            <a:pPr algn="l"/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☆黒地に白いイラスト、グレーに白、グレーに黒の</a:t>
            </a: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3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種類があります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☆ポストカード・柳智之さんの「街のカケラ」が</a:t>
            </a:r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</a:t>
            </a:r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枚プレゼントで付きます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pPr algn="l"/>
            <a:r>
              <a:rPr lang="ja-JP" altLang="en-US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☆旧国立駅舎まち案内所　増田書店　とれたので販売中</a:t>
            </a:r>
            <a:endParaRPr lang="en-US" altLang="ja-JP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</a:t>
            </a:r>
          </a:p>
          <a:p>
            <a:r>
              <a:rPr lang="en-US" altLang="ja-JP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  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定価　</a:t>
            </a:r>
            <a:r>
              <a:rPr lang="en-US" altLang="ja-JP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1,540</a:t>
            </a:r>
            <a:r>
              <a:rPr lang="ja-JP" altLang="en-US" sz="2000" dirty="0"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円（税込）   発売　野原の通信社</a:t>
            </a:r>
            <a:endParaRPr lang="en-US" altLang="ja-JP" sz="2000" dirty="0"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BFB6C860-6045-BC12-7702-9297B9AF1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369" y="7304442"/>
            <a:ext cx="1505929" cy="208493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AD1ECB55-2524-6E42-0E2F-22024D62B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875" y="7304442"/>
            <a:ext cx="1657091" cy="2075200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86CFA134-EDAE-4561-7A9D-99E772FE461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8806" y="7304443"/>
            <a:ext cx="1548737" cy="205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0275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19</TotalTime>
  <Words>115</Words>
  <Application>Microsoft Office PowerPoint</Application>
  <PresentationFormat>A4 210 x 297 mm</PresentationFormat>
  <Paragraphs>12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HGP創英角ｺﾞｼｯｸUB</vt:lpstr>
      <vt:lpstr>HGP創英角ﾎﾟｯﾌﾟ体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masako wada</dc:creator>
  <cp:lastModifiedBy>masako wada</cp:lastModifiedBy>
  <cp:revision>7</cp:revision>
  <dcterms:created xsi:type="dcterms:W3CDTF">2024-06-13T12:32:15Z</dcterms:created>
  <dcterms:modified xsi:type="dcterms:W3CDTF">2024-06-13T13:23:24Z</dcterms:modified>
</cp:coreProperties>
</file>